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Source Code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maticSC-bold.fntdata"/><Relationship Id="rId12" Type="http://schemas.openxmlformats.org/officeDocument/2006/relationships/slide" Target="slides/slide8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1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10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5" name="Shape 55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56" name="Shape 56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212121"/>
                </a:solidFill>
              </a:rPr>
              <a:t>‹#›</a:t>
            </a:fld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052087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052150" y="2526321"/>
            <a:ext cx="3039600" cy="1310399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5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81" name="Shape 8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6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91" name="Shape 9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7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0" name="Shape 100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4800">
                <a:solidFill>
                  <a:srgbClr val="263238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None/>
              <a:defRPr b="1" sz="1800">
                <a:solidFill>
                  <a:srgbClr val="263238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0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1"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33AC7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 flipH="1" rot="10800000">
            <a:off x="8659499" y="-25"/>
            <a:ext cx="484500" cy="1741500"/>
          </a:xfrm>
          <a:prstGeom prst="rect">
            <a:avLst/>
          </a:prstGeom>
          <a:solidFill>
            <a:srgbClr val="87CEA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68264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9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133" name="Shape 133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Shape 13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8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33AC7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 flipH="1" rot="10800000">
            <a:off x="8659499" y="-25"/>
            <a:ext cx="484500" cy="1741500"/>
          </a:xfrm>
          <a:prstGeom prst="rect">
            <a:avLst/>
          </a:prstGeom>
          <a:solidFill>
            <a:srgbClr val="87CEA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2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3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0" y="0"/>
            <a:ext cx="60962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6" name="Shape 156"/>
          <p:cNvGrpSpPr/>
          <p:nvPr/>
        </p:nvGrpSpPr>
        <p:grpSpPr>
          <a:xfrm>
            <a:off x="6096350" y="0"/>
            <a:ext cx="3047700" cy="431399"/>
            <a:chOff x="6096400" y="0"/>
            <a:chExt cx="3047700" cy="431399"/>
          </a:xfrm>
        </p:grpSpPr>
        <p:sp>
          <p:nvSpPr>
            <p:cNvPr id="157" name="Shape 157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096400" y="215699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Shape 160"/>
          <p:cNvSpPr txBox="1"/>
          <p:nvPr>
            <p:ph type="title"/>
          </p:nvPr>
        </p:nvSpPr>
        <p:spPr>
          <a:xfrm>
            <a:off x="6293125" y="554050"/>
            <a:ext cx="2665500" cy="13701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93125" y="2000350"/>
            <a:ext cx="2665500" cy="25401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4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2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4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0" y="0"/>
            <a:ext cx="60962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6096350" y="0"/>
            <a:ext cx="3047700" cy="431399"/>
            <a:chOff x="6096400" y="0"/>
            <a:chExt cx="3047700" cy="431399"/>
          </a:xfrm>
        </p:grpSpPr>
        <p:sp>
          <p:nvSpPr>
            <p:cNvPr id="167" name="Shape 167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096400" y="215699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Shape 170"/>
          <p:cNvSpPr txBox="1"/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5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hyperlink" Target="www.ScotTrip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ScotTrip - </a:t>
            </a:r>
            <a:r>
              <a:rPr i="1" lang="en-GB" sz="1700">
                <a:solidFill>
                  <a:srgbClr val="A9A9A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Touch of the Exotic...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By Team Ping Poke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5 - select data from API's.JPG" id="245" name="Shape 245"/>
          <p:cNvPicPr preferRelativeResize="0"/>
          <p:nvPr/>
        </p:nvPicPr>
        <p:blipFill rotWithShape="1">
          <a:blip r:embed="rId3">
            <a:alphaModFix/>
          </a:blip>
          <a:srcRect b="0" l="5586" r="5595" t="0"/>
          <a:stretch/>
        </p:blipFill>
        <p:spPr>
          <a:xfrm>
            <a:off x="3047650" y="0"/>
            <a:ext cx="609635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 started breaking the ideas into Objects...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Programmed as TEam on Thursday to get basic APP together</a:t>
            </a:r>
          </a:p>
        </p:txBody>
      </p:sp>
      <p:pic>
        <p:nvPicPr>
          <p:cNvPr descr="161215 - end of day 2.JPG"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800" y="217175"/>
            <a:ext cx="3925774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0 at 17.01.37.png" id="257" name="Shape 257"/>
          <p:cNvPicPr preferRelativeResize="0"/>
          <p:nvPr/>
        </p:nvPicPr>
        <p:blipFill rotWithShape="1">
          <a:blip r:embed="rId3">
            <a:alphaModFix/>
          </a:blip>
          <a:srcRect b="0" l="6844" r="6844" t="0"/>
          <a:stretch/>
        </p:blipFill>
        <p:spPr>
          <a:xfrm>
            <a:off x="3047650" y="0"/>
            <a:ext cx="60963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With the basics working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we did a Use CASE walk through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Friday and we split into Two pairs...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No Hangovers</a:t>
            </a:r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Hangovers</a:t>
            </a:r>
          </a:p>
        </p:txBody>
      </p:sp>
      <p:pic>
        <p:nvPicPr>
          <p:cNvPr descr="161216 - no hangover.JPG"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73249"/>
            <a:ext cx="3470251" cy="347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1216 - Hangover.JPG"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676731"/>
            <a:ext cx="3999903" cy="3463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6 - weekend plan.JPG" id="272" name="Shape 272"/>
          <p:cNvPicPr preferRelativeResize="0"/>
          <p:nvPr/>
        </p:nvPicPr>
        <p:blipFill rotWithShape="1">
          <a:blip r:embed="rId3">
            <a:alphaModFix/>
          </a:blip>
          <a:srcRect b="0" l="5586" r="5595" t="0"/>
          <a:stretch/>
        </p:blipFill>
        <p:spPr>
          <a:xfrm>
            <a:off x="3047650" y="0"/>
            <a:ext cx="609635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Weekend PLan of Tasks to reduce impact of down time...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21 - MVP almost done.JPG" id="278" name="Shape 278"/>
          <p:cNvPicPr preferRelativeResize="0"/>
          <p:nvPr/>
        </p:nvPicPr>
        <p:blipFill rotWithShape="1">
          <a:blip r:embed="rId3">
            <a:alphaModFix/>
          </a:blip>
          <a:srcRect b="15312" l="0" r="0" t="320"/>
          <a:stretch/>
        </p:blipFill>
        <p:spPr>
          <a:xfrm>
            <a:off x="3047650" y="0"/>
            <a:ext cx="609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/>
              <a:t>MVP Met!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309525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Project KPI’s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065225"/>
            <a:ext cx="77574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213 Commits (and counting)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14 Branches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27 tests passing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0 lost time incidents (despite Cyrus Virus)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Screen Shot 2016-12-21 at 09.57.00.pn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5815"/>
            <a:ext cx="9143999" cy="103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DRUM ROLL… and APPLAUSE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0">
                <a:solidFill>
                  <a:schemeClr val="accent1"/>
                </a:solidFill>
              </a:rPr>
              <a:t>SCOT TRIP</a:t>
            </a:r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APP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Another round of Applause !</a:t>
            </a:r>
          </a:p>
        </p:txBody>
      </p:sp>
      <p:sp>
        <p:nvSpPr>
          <p:cNvPr id="303" name="Shape 303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And off into the code!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4 - Team.JPG" id="186" name="Shape 186"/>
          <p:cNvPicPr preferRelativeResize="0"/>
          <p:nvPr/>
        </p:nvPicPr>
        <p:blipFill rotWithShape="1">
          <a:blip r:embed="rId3">
            <a:alphaModFix/>
          </a:blip>
          <a:srcRect b="0" l="758" r="768" t="0"/>
          <a:stretch/>
        </p:blipFill>
        <p:spPr>
          <a:xfrm>
            <a:off x="3047650" y="0"/>
            <a:ext cx="609634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Introducing the team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4750" y="1798300"/>
            <a:ext cx="3393300" cy="25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Max - Philosopher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Ross - Mr 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Tom - The Face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Adrian - Photographs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Front End</a:t>
            </a:r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Interesting features</a:t>
            </a:r>
          </a:p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we did…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Made the CSS early on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One page app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Map fun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Add Waypoints...</a:t>
            </a:r>
          </a:p>
        </p:txBody>
      </p:sp>
      <p:pic>
        <p:nvPicPr>
          <p:cNvPr descr="Screen Shot 2016-12-21 at 09.48.14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731" y="0"/>
            <a:ext cx="63162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Directions...</a:t>
            </a:r>
          </a:p>
        </p:txBody>
      </p:sp>
      <p:pic>
        <p:nvPicPr>
          <p:cNvPr descr="Screen Shot 2016-12-21 at 09.50.10.pn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50" y="0"/>
            <a:ext cx="43562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1 at 08.58.07.png"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357" y="0"/>
            <a:ext cx="639263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BackEnd</a:t>
            </a:r>
          </a:p>
        </p:txBody>
      </p:sp>
      <p:sp>
        <p:nvSpPr>
          <p:cNvPr id="330" name="Shape 33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Interesting features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75600" y="3574700"/>
            <a:ext cx="19428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 &amp; MapWrapper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Database fun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Bits &amp; bobs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1 at 09.33.00.png" id="336" name="Shape 336"/>
          <p:cNvPicPr preferRelativeResize="0"/>
          <p:nvPr/>
        </p:nvPicPr>
        <p:blipFill rotWithShape="1">
          <a:blip r:embed="rId3">
            <a:alphaModFix/>
          </a:blip>
          <a:srcRect b="553" l="0" r="0" t="563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Created our own API’s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1 at 09.35.20.png" id="343" name="Shape 343"/>
          <p:cNvPicPr preferRelativeResize="0"/>
          <p:nvPr/>
        </p:nvPicPr>
        <p:blipFill rotWithShape="1">
          <a:blip r:embed="rId3">
            <a:alphaModFix/>
          </a:blip>
          <a:srcRect b="15837" l="0" r="0" t="15837"/>
          <a:stretch/>
        </p:blipFill>
        <p:spPr>
          <a:xfrm>
            <a:off x="-25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>
            <p:ph type="title"/>
          </p:nvPr>
        </p:nvSpPr>
        <p:spPr>
          <a:xfrm>
            <a:off x="6293125" y="554050"/>
            <a:ext cx="2665500" cy="137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Server.JS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293125" y="2000350"/>
            <a:ext cx="2665500" cy="25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This is the basic information that we had.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We needed to retrieve the ID so that we could carry it to the second page and then insert the activities in the right object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1 at 09.41.43.png" id="350" name="Shape 350"/>
          <p:cNvPicPr preferRelativeResize="0"/>
          <p:nvPr/>
        </p:nvPicPr>
        <p:blipFill rotWithShape="1">
          <a:blip r:embed="rId3">
            <a:alphaModFix/>
          </a:blip>
          <a:srcRect b="0" l="2480" r="2471" t="0"/>
          <a:stretch/>
        </p:blipFill>
        <p:spPr>
          <a:xfrm>
            <a:off x="0" y="0"/>
            <a:ext cx="60963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6293125" y="754675"/>
            <a:ext cx="2665500" cy="3626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MapWrapper.js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LESSONS LEARNT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GOOD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Worked Well as Team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Tom is the face and the man at CSS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Enjoyed working together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>
            <p:ph idx="2" type="body"/>
          </p:nvPr>
        </p:nvSpPr>
        <p:spPr>
          <a:xfrm>
            <a:off x="4668264" y="1920450"/>
            <a:ext cx="41241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BAD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Databases bite ass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Ensure all Terminal Processes are running!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Avoid Cyrus Virus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Future Enhancements...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Refactor App.js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Add more data to the ScotTrip API’s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Add Authenticated login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Add accommodation and places to eat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Buy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www.ScotTrip.com</a:t>
            </a:r>
            <a:r>
              <a:rPr lang="en-GB"/>
              <a:t> URL and start making money...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90250" y="526350"/>
            <a:ext cx="5618700" cy="330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Thank you...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ANY QUESTIONS?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269275" y="4015075"/>
            <a:ext cx="61002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But Not from MatThew…(or RYAN)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4 - Initial brain storm of projects.JPG" id="193" name="Shape 193"/>
          <p:cNvPicPr preferRelativeResize="0"/>
          <p:nvPr/>
        </p:nvPicPr>
        <p:blipFill rotWithShape="1">
          <a:blip r:embed="rId3">
            <a:alphaModFix amt="60000"/>
          </a:blip>
          <a:srcRect b="0" l="7330" r="7330" t="0"/>
          <a:stretch/>
        </p:blipFill>
        <p:spPr>
          <a:xfrm>
            <a:off x="0" y="0"/>
            <a:ext cx="3512598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Brain Storming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Initial brainstorming narrowed the brief down to 3 contenders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Space Dashboard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Trip Planner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Education app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Story boards for each was created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4 - presenting and discussion project options.JPG" id="200" name="Shape 200"/>
          <p:cNvPicPr preferRelativeResize="0"/>
          <p:nvPr/>
        </p:nvPicPr>
        <p:blipFill rotWithShape="1">
          <a:blip r:embed="rId3">
            <a:alphaModFix/>
          </a:blip>
          <a:srcRect b="12468" l="0" r="0" t="12468"/>
          <a:stretch/>
        </p:blipFill>
        <p:spPr>
          <a:xfrm>
            <a:off x="0" y="0"/>
            <a:ext cx="91439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3052087" y="1031900"/>
            <a:ext cx="3039600" cy="138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/>
              <a:t>Trip Planner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052150" y="2526321"/>
            <a:ext cx="3039600" cy="1310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Wins! (despite Alan’s encouragement on a ping pong themed app)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4 - Team name and logo.JPG" id="208" name="Shape 208"/>
          <p:cNvPicPr preferRelativeResize="0"/>
          <p:nvPr/>
        </p:nvPicPr>
        <p:blipFill rotWithShape="1">
          <a:blip r:embed="rId3">
            <a:alphaModFix/>
          </a:blip>
          <a:srcRect b="7915" l="4109" r="5962" t="9976"/>
          <a:stretch/>
        </p:blipFill>
        <p:spPr>
          <a:xfrm rot="-583769">
            <a:off x="3138399" y="586027"/>
            <a:ext cx="5846921" cy="422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 needed a team Name and Logo...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6 - MVP.JPG" id="215" name="Shape 2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0050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Minimal Viable Product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Must: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Be able to Select Location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Be able to see Local Places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Create an Itinerary of the places they wish to visit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Should: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Be able to persist data to DB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Be able to create a “Road Trip”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21 - Trello boards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059"/>
            <a:ext cx="9144001" cy="112191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402350" y="3580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Trello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228675"/>
            <a:ext cx="42861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Created a Trello organisation with 4 boards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MoSCow - (Must Should Could and Would)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TimeLine - Plan of tasks and when they would be actioned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Bug Tracker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Ideas List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Assigned members of the team to the organisation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Used colour labels to track status of tasks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61221 - Trello Color codes.png" id="225" name="Shape 225"/>
          <p:cNvPicPr preferRelativeResize="0"/>
          <p:nvPr/>
        </p:nvPicPr>
        <p:blipFill rotWithShape="1">
          <a:blip r:embed="rId4">
            <a:alphaModFix/>
          </a:blip>
          <a:srcRect b="5008" l="0" r="14471" t="2063"/>
          <a:stretch/>
        </p:blipFill>
        <p:spPr>
          <a:xfrm>
            <a:off x="5017224" y="1438250"/>
            <a:ext cx="3751150" cy="29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20 at 17.30.27.png" id="230" name="Shape 230"/>
          <p:cNvPicPr preferRelativeResize="0"/>
          <p:nvPr/>
        </p:nvPicPr>
        <p:blipFill rotWithShape="1">
          <a:blip r:embed="rId3">
            <a:alphaModFix/>
          </a:blip>
          <a:srcRect b="308" l="0" r="0" t="317"/>
          <a:stretch/>
        </p:blipFill>
        <p:spPr>
          <a:xfrm>
            <a:off x="1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35050" y="1056550"/>
            <a:ext cx="3997500" cy="102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Trello Timeline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220700" y="2195100"/>
            <a:ext cx="4157100" cy="183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/>
              <a:t>Reviewed mornings and during day.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/>
              <a:t>Tasks labels updated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/>
              <a:t>Tasks moved to right till complete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215 - first sketchup of trip planner.JPG" id="238" name="Shape 238"/>
          <p:cNvPicPr preferRelativeResize="0"/>
          <p:nvPr/>
        </p:nvPicPr>
        <p:blipFill rotWithShape="1">
          <a:blip r:embed="rId3">
            <a:alphaModFix/>
          </a:blip>
          <a:srcRect b="12468" l="0" r="0" t="12468"/>
          <a:stretch/>
        </p:blipFill>
        <p:spPr>
          <a:xfrm>
            <a:off x="1" y="0"/>
            <a:ext cx="91439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351600" y="2736850"/>
            <a:ext cx="4492500" cy="138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Many Whiteboard Sketches were created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(This is the initial Sketch for a Trip Planner)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